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77050" cy="9653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B9F3-B9FC-4F4B-855B-EC9AB083A77A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DF3E-411B-498E-9267-57004956E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8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B9F3-B9FC-4F4B-855B-EC9AB083A77A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DF3E-411B-498E-9267-57004956E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2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B9F3-B9FC-4F4B-855B-EC9AB083A77A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DF3E-411B-498E-9267-57004956E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76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B9F3-B9FC-4F4B-855B-EC9AB083A77A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DF3E-411B-498E-9267-57004956E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2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B9F3-B9FC-4F4B-855B-EC9AB083A77A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DF3E-411B-498E-9267-57004956E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B9F3-B9FC-4F4B-855B-EC9AB083A77A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DF3E-411B-498E-9267-57004956E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96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B9F3-B9FC-4F4B-855B-EC9AB083A77A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DF3E-411B-498E-9267-57004956E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3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B9F3-B9FC-4F4B-855B-EC9AB083A77A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DF3E-411B-498E-9267-57004956E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8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B9F3-B9FC-4F4B-855B-EC9AB083A77A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DF3E-411B-498E-9267-57004956E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0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B9F3-B9FC-4F4B-855B-EC9AB083A77A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DF3E-411B-498E-9267-57004956E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5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B9F3-B9FC-4F4B-855B-EC9AB083A77A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DF3E-411B-498E-9267-57004956E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5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B9F3-B9FC-4F4B-855B-EC9AB083A77A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DF3E-411B-498E-9267-57004956E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6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Our Spring Nature Walk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3888432"/>
          </a:xfrm>
        </p:spPr>
      </p:pic>
    </p:spTree>
    <p:extLst>
      <p:ext uri="{BB962C8B-B14F-4D97-AF65-F5344CB8AC3E}">
        <p14:creationId xmlns:p14="http://schemas.microsoft.com/office/powerpoint/2010/main" val="171854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We recorded what we saw using paint.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5339" y="2357269"/>
            <a:ext cx="4099562" cy="3074672"/>
          </a:xfrm>
        </p:spPr>
      </p:pic>
    </p:spTree>
    <p:extLst>
      <p:ext uri="{BB962C8B-B14F-4D97-AF65-F5344CB8AC3E}">
        <p14:creationId xmlns:p14="http://schemas.microsoft.com/office/powerpoint/2010/main" val="416344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We recorded what we saw using </a:t>
            </a:r>
            <a:r>
              <a:rPr lang="en-GB" dirty="0" err="1" smtClean="0">
                <a:latin typeface="Comic Sans MS" pitchFamily="66" charset="0"/>
              </a:rPr>
              <a:t>playdough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618" y="2101974"/>
            <a:ext cx="4361458" cy="3271094"/>
          </a:xfrm>
        </p:spPr>
      </p:pic>
    </p:spTree>
    <p:extLst>
      <p:ext uri="{BB962C8B-B14F-4D97-AF65-F5344CB8AC3E}">
        <p14:creationId xmlns:p14="http://schemas.microsoft.com/office/powerpoint/2010/main" val="295137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We recorded what we saw by drawing pictures.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0314" y="2294262"/>
            <a:ext cx="4747634" cy="3560726"/>
          </a:xfrm>
        </p:spPr>
      </p:pic>
    </p:spTree>
    <p:extLst>
      <p:ext uri="{BB962C8B-B14F-4D97-AF65-F5344CB8AC3E}">
        <p14:creationId xmlns:p14="http://schemas.microsoft.com/office/powerpoint/2010/main" val="2153262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Our Spring Nature Walk</vt:lpstr>
      <vt:lpstr>We recorded what we saw using paint.</vt:lpstr>
      <vt:lpstr>We recorded what we saw using playdough.</vt:lpstr>
      <vt:lpstr>We recorded what we saw by drawing pictures.</vt:lpstr>
    </vt:vector>
  </TitlesOfParts>
  <Company>C2K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Spring Nature Walk</dc:title>
  <dc:creator>S Armstrong</dc:creator>
  <cp:lastModifiedBy>S Armstrong</cp:lastModifiedBy>
  <cp:revision>2</cp:revision>
  <cp:lastPrinted>2016-02-23T14:43:40Z</cp:lastPrinted>
  <dcterms:created xsi:type="dcterms:W3CDTF">2016-02-23T14:37:20Z</dcterms:created>
  <dcterms:modified xsi:type="dcterms:W3CDTF">2016-02-23T14:54:14Z</dcterms:modified>
</cp:coreProperties>
</file>